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E3DB-7BE5-AB4B-8FBE-9CF4A416C804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6/23-1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scientists.org/blog/2016/2/20-1" TargetMode="External"/><Relationship Id="rId4" Type="http://schemas.openxmlformats.org/officeDocument/2006/relationships/hyperlink" Target="http://www.learningscientists.org/blog/2016/4/1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3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313" y="2786063"/>
            <a:ext cx="6437312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69" y="2791666"/>
            <a:ext cx="59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  <a:cs typeface="Arial"/>
                <a:hlinkClick r:id="rId3"/>
              </a:rPr>
              <a:t>http://www.learningscientists.org/blog/2016/6/23-1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Arial"/>
              </a:rPr>
              <a:t>   </a:t>
            </a:r>
            <a:endParaRPr lang="en-US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313" y="3727824"/>
            <a:ext cx="6262687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2269" y="3727824"/>
            <a:ext cx="54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http://www.learningscientists.org/blog/2016/4/1-1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2313" y="4557059"/>
            <a:ext cx="626268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2269" y="4568727"/>
            <a:ext cx="545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http://www.learningscientists.org/</a:t>
            </a:r>
            <a:r>
              <a:rPr lang="en-US" dirty="0" smtClean="0">
                <a:hlinkClick r:id="rId5"/>
              </a:rPr>
              <a:t>blog/2016/2/20</a:t>
            </a:r>
            <a:r>
              <a:rPr lang="en-US" smtClean="0">
                <a:hlinkClick r:id="rId5"/>
              </a:rPr>
              <a:t>-1</a:t>
            </a:r>
            <a:r>
              <a:rPr lang="en-US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Lauren M. Phillips</cp:lastModifiedBy>
  <cp:revision>5</cp:revision>
  <dcterms:created xsi:type="dcterms:W3CDTF">2016-08-02T15:30:12Z</dcterms:created>
  <dcterms:modified xsi:type="dcterms:W3CDTF">2018-01-14T21:00:28Z</dcterms:modified>
</cp:coreProperties>
</file>